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6F33-E39D-4B64-A985-8D6BDCDB183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70BA-7DCB-4285-AE0E-4E12162B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6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6F33-E39D-4B64-A985-8D6BDCDB183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70BA-7DCB-4285-AE0E-4E12162B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6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6F33-E39D-4B64-A985-8D6BDCDB183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70BA-7DCB-4285-AE0E-4E12162B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6F33-E39D-4B64-A985-8D6BDCDB183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70BA-7DCB-4285-AE0E-4E12162B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6F33-E39D-4B64-A985-8D6BDCDB183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70BA-7DCB-4285-AE0E-4E12162B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1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6F33-E39D-4B64-A985-8D6BDCDB183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70BA-7DCB-4285-AE0E-4E12162B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6F33-E39D-4B64-A985-8D6BDCDB183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70BA-7DCB-4285-AE0E-4E12162B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6F33-E39D-4B64-A985-8D6BDCDB183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70BA-7DCB-4285-AE0E-4E12162B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9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6F33-E39D-4B64-A985-8D6BDCDB183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70BA-7DCB-4285-AE0E-4E12162B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1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6F33-E39D-4B64-A985-8D6BDCDB183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70BA-7DCB-4285-AE0E-4E12162B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2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6F33-E39D-4B64-A985-8D6BDCDB183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70BA-7DCB-4285-AE0E-4E12162B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8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6F33-E39D-4B64-A985-8D6BDCDB183D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B70BA-7DCB-4285-AE0E-4E12162BB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6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6416" r="6473" b="2190"/>
          <a:stretch/>
        </p:blipFill>
        <p:spPr>
          <a:xfrm>
            <a:off x="158172" y="3124200"/>
            <a:ext cx="2329872" cy="3581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1" b="8927"/>
          <a:stretch/>
        </p:blipFill>
        <p:spPr>
          <a:xfrm rot="5400000">
            <a:off x="54263" y="382155"/>
            <a:ext cx="2537691" cy="192578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8" r="4730" b="22887"/>
          <a:stretch/>
        </p:blipFill>
        <p:spPr bwMode="auto">
          <a:xfrm>
            <a:off x="6256770" y="76200"/>
            <a:ext cx="2686050" cy="165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 descr="C:\Users\Richard\Downloads\WP_20150217_14_56_13_Pro.jpg"/>
          <p:cNvPicPr>
            <a:picLocks noGrp="1"/>
          </p:cNvPicPr>
          <p:nvPr>
            <p:ph idx="1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 trans="50000" brushSize="1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4912" r="14657" b="40980"/>
          <a:stretch/>
        </p:blipFill>
        <p:spPr bwMode="auto">
          <a:xfrm>
            <a:off x="2855022" y="2259893"/>
            <a:ext cx="3433955" cy="3206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Boatbuilding With </a:t>
            </a:r>
            <a:r>
              <a:rPr lang="en-US" dirty="0" smtClean="0"/>
              <a:t>CBC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317867"/>
            <a:ext cx="5181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Who? New Bedford Community Boating Center, Inc. and You</a:t>
            </a:r>
            <a:br>
              <a:rPr lang="en-US" sz="1200" dirty="0" smtClean="0"/>
            </a:br>
            <a:r>
              <a:rPr lang="en-US" sz="1200" dirty="0" smtClean="0"/>
              <a:t>Recommended for grades 5 and up</a:t>
            </a:r>
            <a:br>
              <a:rPr lang="en-US" sz="1200" dirty="0" smtClean="0"/>
            </a:br>
            <a:r>
              <a:rPr lang="en-US" sz="1200" dirty="0" smtClean="0"/>
              <a:t> </a:t>
            </a:r>
            <a:br>
              <a:rPr lang="en-US" sz="1200" dirty="0" smtClean="0"/>
            </a:br>
            <a:r>
              <a:rPr lang="en-US" sz="1200" dirty="0" smtClean="0"/>
              <a:t>What? Build a model boat and take it home when you are done.</a:t>
            </a:r>
            <a:br>
              <a:rPr lang="en-US" sz="1200" dirty="0" smtClean="0"/>
            </a:br>
            <a:r>
              <a:rPr lang="en-US" sz="1200" dirty="0" smtClean="0"/>
              <a:t> </a:t>
            </a:r>
            <a:br>
              <a:rPr lang="en-US" sz="1200" dirty="0" smtClean="0"/>
            </a:br>
            <a:r>
              <a:rPr lang="en-US" sz="1200" dirty="0" smtClean="0"/>
              <a:t>Day 1 – Drill Master – drill holes, screw and glue</a:t>
            </a:r>
            <a:br>
              <a:rPr lang="en-US" sz="1200" dirty="0" smtClean="0"/>
            </a:br>
            <a:r>
              <a:rPr lang="en-US" sz="1200" dirty="0" smtClean="0"/>
              <a:t>Day 2 – Plane Master – plane the wood and glue on the bottom</a:t>
            </a:r>
            <a:br>
              <a:rPr lang="en-US" sz="1200" dirty="0" smtClean="0"/>
            </a:br>
            <a:r>
              <a:rPr lang="en-US" sz="1200" dirty="0" smtClean="0"/>
              <a:t>Day 3 – Sawyer – Saw the boat off the building board</a:t>
            </a:r>
            <a:br>
              <a:rPr lang="en-US" sz="1200" dirty="0" smtClean="0"/>
            </a:br>
            <a:r>
              <a:rPr lang="en-US" sz="1200" dirty="0" smtClean="0"/>
              <a:t>Day 4 – Party to celebrate your work</a:t>
            </a:r>
            <a:br>
              <a:rPr lang="en-US" sz="1200" dirty="0" smtClean="0"/>
            </a:br>
            <a:r>
              <a:rPr lang="en-US" sz="1200" dirty="0" smtClean="0"/>
              <a:t> </a:t>
            </a:r>
            <a:br>
              <a:rPr lang="en-US" sz="1200" dirty="0" smtClean="0"/>
            </a:br>
            <a:r>
              <a:rPr lang="en-US" sz="1200" dirty="0" smtClean="0"/>
              <a:t>Where? Dennison Memorial Community Center</a:t>
            </a:r>
            <a:br>
              <a:rPr lang="en-US" sz="1200" dirty="0" smtClean="0"/>
            </a:br>
            <a:r>
              <a:rPr lang="en-US" sz="1200" dirty="0" smtClean="0"/>
              <a:t> </a:t>
            </a:r>
            <a:br>
              <a:rPr lang="en-US" sz="1200" dirty="0" smtClean="0"/>
            </a:br>
            <a:r>
              <a:rPr lang="en-US" sz="1200" dirty="0" smtClean="0"/>
              <a:t>When? 1 pm daily Tuesday, February 21 – Friday, February 24, 2017.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04">
            <a:off x="4834841" y="1699424"/>
            <a:ext cx="2577465" cy="54800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2743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1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Model Boatbuilding With CBC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2016-12-09T17:02:16Z</dcterms:created>
  <dcterms:modified xsi:type="dcterms:W3CDTF">2016-12-09T18:30:50Z</dcterms:modified>
</cp:coreProperties>
</file>